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9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40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12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1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24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6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63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05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38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FC383-FC62-4769-BEC3-CD869FA54BF8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2F741-A472-4514-A703-6DDEE3024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7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848" y="139337"/>
            <a:ext cx="9549365" cy="611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71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013457"/>
              </p:ext>
            </p:extLst>
          </p:nvPr>
        </p:nvGraphicFramePr>
        <p:xfrm>
          <a:off x="1054463" y="322217"/>
          <a:ext cx="10103532" cy="6062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Лист" r:id="rId3" imgW="9096214" imgH="5457865" progId="Excel.Sheet.12">
                  <p:embed/>
                </p:oleObj>
              </mc:Choice>
              <mc:Fallback>
                <p:oleObj name="Лист" r:id="rId3" imgW="9096214" imgH="54578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4463" y="322217"/>
                        <a:ext cx="10103532" cy="6062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7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356085"/>
              </p:ext>
            </p:extLst>
          </p:nvPr>
        </p:nvGraphicFramePr>
        <p:xfrm>
          <a:off x="2403566" y="0"/>
          <a:ext cx="6575834" cy="6428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Лист" r:id="rId3" imgW="7638923" imgH="7467427" progId="Excel.Sheet.12">
                  <p:embed/>
                </p:oleObj>
              </mc:Choice>
              <mc:Fallback>
                <p:oleObj name="Лист" r:id="rId3" imgW="7638923" imgH="74674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3566" y="0"/>
                        <a:ext cx="6575834" cy="6428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062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Лист Microsoft Excel</vt:lpstr>
      <vt:lpstr>Презентация PowerPoint</vt:lpstr>
      <vt:lpstr>Презентация PowerPoint</vt:lpstr>
      <vt:lpstr>Презентация PowerPoint</vt:lpstr>
    </vt:vector>
  </TitlesOfParts>
  <Company>Фонд микрофинансирования НСО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Пётр Паршиков</dc:creator>
  <cp:lastModifiedBy>Пётр Паршиков</cp:lastModifiedBy>
  <cp:revision>4</cp:revision>
  <cp:lastPrinted>2023-09-20T01:54:01Z</cp:lastPrinted>
  <dcterms:created xsi:type="dcterms:W3CDTF">2023-09-20T01:48:44Z</dcterms:created>
  <dcterms:modified xsi:type="dcterms:W3CDTF">2023-09-20T01:57:18Z</dcterms:modified>
</cp:coreProperties>
</file>